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EFC799DA-80C6-47DC-9810-B1658C876932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8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344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45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1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6822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48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54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79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8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788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24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63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CB4D-D39E-4857-A857-DBBC2AD3C33D}" type="datetimeFigureOut">
              <a:rPr kumimoji="1" lang="ja-JP" altLang="en-US" smtClean="0"/>
              <a:t>2018/1/11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C6B94-9947-40F2-BCC6-FE6B732DAA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835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05" y="5324268"/>
            <a:ext cx="4893917" cy="395051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64" y="1008880"/>
            <a:ext cx="5846107" cy="426765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186384" y="99378"/>
            <a:ext cx="6518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■国土交通省 川の防災情報■</a:t>
            </a:r>
            <a:endParaRPr lang="en-US" altLang="ja-JP" dirty="0"/>
          </a:p>
          <a:p>
            <a:r>
              <a:rPr lang="en-US" altLang="ja-JP" sz="1200" dirty="0" smtClean="0"/>
              <a:t>※</a:t>
            </a:r>
            <a:r>
              <a:rPr lang="ja-JP" altLang="en-US" sz="1200" dirty="0" smtClean="0"/>
              <a:t>ウエブのＵＲＬは</a:t>
            </a:r>
            <a:r>
              <a:rPr lang="en-US" altLang="ja-JP" sz="1200" dirty="0" smtClean="0"/>
              <a:t>Google</a:t>
            </a:r>
            <a:r>
              <a:rPr lang="ja-JP" altLang="en-US" sz="1200" dirty="0"/>
              <a:t>等で「川の防災情報」で検索、</a:t>
            </a:r>
            <a:r>
              <a:rPr lang="en-US" altLang="ja-JP" sz="1200" dirty="0"/>
              <a:t>PC</a:t>
            </a:r>
            <a:r>
              <a:rPr lang="ja-JP" altLang="en-US" sz="1200" dirty="0"/>
              <a:t>版とスマホ版が</a:t>
            </a:r>
            <a:r>
              <a:rPr lang="ja-JP" altLang="en-US" sz="1200" dirty="0" smtClean="0"/>
              <a:t>あります：次ページで説明</a:t>
            </a:r>
            <a:endParaRPr lang="en-US" altLang="ja-JP" sz="1200" dirty="0"/>
          </a:p>
          <a:p>
            <a:r>
              <a:rPr lang="ja-JP" altLang="en-US" sz="1200" dirty="0" smtClean="0"/>
              <a:t>●河川の水位を調べることができます</a:t>
            </a:r>
            <a:endParaRPr lang="en-US" altLang="ja-JP" sz="1200" dirty="0" smtClean="0"/>
          </a:p>
          <a:p>
            <a:r>
              <a:rPr lang="ja-JP" altLang="en-US" sz="1200" dirty="0" smtClean="0"/>
              <a:t>●雨</a:t>
            </a:r>
            <a:r>
              <a:rPr lang="ja-JP" altLang="en-US" sz="1200" dirty="0"/>
              <a:t>が降っていると「雨雲レーダー」も同時に表示されます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595008" y="1439002"/>
            <a:ext cx="1998617" cy="2873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79285" y="5601520"/>
            <a:ext cx="1998617" cy="2873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/>
          </a:p>
        </p:txBody>
      </p:sp>
      <p:sp>
        <p:nvSpPr>
          <p:cNvPr id="16" name="角丸四角形吹き出し 15"/>
          <p:cNvSpPr/>
          <p:nvPr/>
        </p:nvSpPr>
        <p:spPr>
          <a:xfrm>
            <a:off x="326069" y="2052666"/>
            <a:ext cx="1152525" cy="333375"/>
          </a:xfrm>
          <a:prstGeom prst="wedgeRoundRectCallout">
            <a:avLst>
              <a:gd name="adj1" fmla="val 53805"/>
              <a:gd name="adj2" fmla="val -1456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/>
              <a:t>地域が選択できます</a:t>
            </a:r>
          </a:p>
        </p:txBody>
      </p:sp>
      <p:sp>
        <p:nvSpPr>
          <p:cNvPr id="17" name="角丸四角形吹き出し 16"/>
          <p:cNvSpPr/>
          <p:nvPr/>
        </p:nvSpPr>
        <p:spPr>
          <a:xfrm>
            <a:off x="1627208" y="8813681"/>
            <a:ext cx="1701388" cy="318329"/>
          </a:xfrm>
          <a:prstGeom prst="wedgeRoundRectCallout">
            <a:avLst>
              <a:gd name="adj1" fmla="val 22110"/>
              <a:gd name="adj2" fmla="val -5332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/>
              <a:t>「杉戸」をクリックすると現在の水位がわかります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4048125" y="6607007"/>
            <a:ext cx="2656625" cy="1385032"/>
          </a:xfrm>
          <a:prstGeom prst="wedgeRoundRectCallout">
            <a:avLst>
              <a:gd name="adj1" fmla="val -93935"/>
              <a:gd name="adj2" fmla="val -278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/>
              <a:t>杉戸の上流</a:t>
            </a:r>
            <a:endParaRPr lang="en-US" altLang="ja-JP" sz="1100" dirty="0"/>
          </a:p>
          <a:p>
            <a:pPr algn="ctr"/>
            <a:r>
              <a:rPr lang="ja-JP" altLang="en-US" sz="1100" dirty="0"/>
              <a:t>「栗橋」と「西関宿」の水位を調べるようにしています</a:t>
            </a:r>
            <a:endParaRPr lang="en-US" altLang="ja-JP" sz="1100" dirty="0"/>
          </a:p>
          <a:p>
            <a:pPr algn="ctr"/>
            <a:r>
              <a:rPr lang="ja-JP" altLang="en-US" sz="1100" dirty="0"/>
              <a:t>「渡良瀬川」「利根川」も参考にします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2669219" y="2386041"/>
            <a:ext cx="1152525" cy="545382"/>
          </a:xfrm>
          <a:prstGeom prst="wedgeRoundRectCallout">
            <a:avLst>
              <a:gd name="adj1" fmla="val -107353"/>
              <a:gd name="adj2" fmla="val 748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800" dirty="0" smtClean="0"/>
              <a:t>この△が杉戸町の河川水位</a:t>
            </a:r>
            <a:endParaRPr lang="en-US" altLang="ja-JP" sz="800" dirty="0"/>
          </a:p>
          <a:p>
            <a:pPr algn="ctr"/>
            <a:r>
              <a:rPr lang="ja-JP" altLang="en-US" sz="800" dirty="0" smtClean="0"/>
              <a:t>クリックすると現在の水位が見られる</a:t>
            </a:r>
            <a:endParaRPr lang="en-US" altLang="ja-JP" sz="800" dirty="0" smtClean="0"/>
          </a:p>
        </p:txBody>
      </p:sp>
      <p:sp>
        <p:nvSpPr>
          <p:cNvPr id="14" name="角丸四角形吹き出し 13"/>
          <p:cNvSpPr/>
          <p:nvPr/>
        </p:nvSpPr>
        <p:spPr>
          <a:xfrm>
            <a:off x="479285" y="9184428"/>
            <a:ext cx="1701388" cy="318329"/>
          </a:xfrm>
          <a:prstGeom prst="wedgeRoundRectCallout">
            <a:avLst>
              <a:gd name="adj1" fmla="val -13440"/>
              <a:gd name="adj2" fmla="val -2505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900" dirty="0" smtClean="0"/>
              <a:t>現在のレーダーによる雨量が色でわかる：便利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95900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11" y="773714"/>
            <a:ext cx="3816017" cy="269388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86384" y="99378"/>
            <a:ext cx="6518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600" dirty="0" smtClean="0"/>
          </a:p>
          <a:p>
            <a:r>
              <a:rPr lang="ja-JP" altLang="en-US" sz="1600" dirty="0" smtClean="0"/>
              <a:t>地図の▲▼をクリックすると河川の水位を見ることができます</a:t>
            </a:r>
            <a:endParaRPr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86382" y="3375570"/>
            <a:ext cx="56407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■ＰＣでの利用が便利</a:t>
            </a:r>
            <a:endParaRPr kumimoji="1" lang="en-US" altLang="ja-JP" dirty="0" smtClean="0"/>
          </a:p>
          <a:p>
            <a:r>
              <a:rPr lang="en-US" altLang="ja-JP" dirty="0"/>
              <a:t>http://www.river.go.jp</a:t>
            </a:r>
            <a:endParaRPr kumimoji="1" lang="en-US" altLang="ja-JP" dirty="0" smtClean="0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9" y="4169644"/>
            <a:ext cx="3183614" cy="240331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854" y="3452112"/>
            <a:ext cx="3085896" cy="230281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707" y="5820683"/>
            <a:ext cx="3460514" cy="86249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59" y="6955019"/>
            <a:ext cx="3231239" cy="230849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181" y="6955019"/>
            <a:ext cx="2833935" cy="2308494"/>
          </a:xfrm>
          <a:prstGeom prst="rect">
            <a:avLst/>
          </a:prstGeom>
        </p:spPr>
      </p:pic>
      <p:sp>
        <p:nvSpPr>
          <p:cNvPr id="16" name="円/楕円 15"/>
          <p:cNvSpPr/>
          <p:nvPr/>
        </p:nvSpPr>
        <p:spPr>
          <a:xfrm>
            <a:off x="633413" y="4199363"/>
            <a:ext cx="747712" cy="258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719138" y="4768313"/>
            <a:ext cx="919162" cy="258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>
            <a:off x="5841450" y="4144196"/>
            <a:ext cx="342900" cy="1068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4369939" y="6536527"/>
            <a:ext cx="581025" cy="1239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481012" y="7171630"/>
            <a:ext cx="900113" cy="1239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3919882" y="7143531"/>
            <a:ext cx="900113" cy="1239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" name="直線矢印コネクタ 22"/>
          <p:cNvCxnSpPr>
            <a:stCxn id="16" idx="4"/>
          </p:cNvCxnSpPr>
          <p:nvPr/>
        </p:nvCxnSpPr>
        <p:spPr>
          <a:xfrm>
            <a:off x="1007269" y="4457700"/>
            <a:ext cx="64294" cy="283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endCxn id="18" idx="3"/>
          </p:cNvCxnSpPr>
          <p:nvPr/>
        </p:nvCxnSpPr>
        <p:spPr>
          <a:xfrm flipV="1">
            <a:off x="1638300" y="4235399"/>
            <a:ext cx="4253367" cy="662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19" idx="7"/>
          </p:cNvCxnSpPr>
          <p:nvPr/>
        </p:nvCxnSpPr>
        <p:spPr>
          <a:xfrm flipH="1">
            <a:off x="4865875" y="4272091"/>
            <a:ext cx="1147025" cy="2282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>
            <a:stCxn id="19" idx="3"/>
            <a:endCxn id="20" idx="0"/>
          </p:cNvCxnSpPr>
          <p:nvPr/>
        </p:nvCxnSpPr>
        <p:spPr>
          <a:xfrm flipH="1">
            <a:off x="931069" y="6642354"/>
            <a:ext cx="3523959" cy="5292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stCxn id="20" idx="6"/>
            <a:endCxn id="21" idx="2"/>
          </p:cNvCxnSpPr>
          <p:nvPr/>
        </p:nvCxnSpPr>
        <p:spPr>
          <a:xfrm flipV="1">
            <a:off x="1381125" y="7205523"/>
            <a:ext cx="2538757" cy="28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吹き出し 32"/>
          <p:cNvSpPr/>
          <p:nvPr/>
        </p:nvSpPr>
        <p:spPr>
          <a:xfrm>
            <a:off x="2166938" y="4025356"/>
            <a:ext cx="1414462" cy="225691"/>
          </a:xfrm>
          <a:prstGeom prst="wedgeRoundRectCallout">
            <a:avLst>
              <a:gd name="adj1" fmla="val -103469"/>
              <a:gd name="adj2" fmla="val 8149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「川の防災情報」で検索</a:t>
            </a:r>
            <a:endParaRPr kumimoji="1" lang="ja-JP" altLang="en-US" sz="900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5161802" y="3215992"/>
            <a:ext cx="1414462" cy="225691"/>
          </a:xfrm>
          <a:prstGeom prst="wedgeRoundRectCallout">
            <a:avLst>
              <a:gd name="adj1" fmla="val 11683"/>
              <a:gd name="adj2" fmla="val 3431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「杉戸町」で検索</a:t>
            </a:r>
            <a:endParaRPr kumimoji="1" lang="ja-JP" altLang="en-US" sz="900" dirty="0"/>
          </a:p>
        </p:txBody>
      </p:sp>
      <p:sp>
        <p:nvSpPr>
          <p:cNvPr id="35" name="角丸四角形吹き出し 34"/>
          <p:cNvSpPr/>
          <p:nvPr/>
        </p:nvSpPr>
        <p:spPr>
          <a:xfrm>
            <a:off x="5389574" y="6166119"/>
            <a:ext cx="1414462" cy="301876"/>
          </a:xfrm>
          <a:prstGeom prst="wedgeRoundRectCallout">
            <a:avLst>
              <a:gd name="adj1" fmla="val -79899"/>
              <a:gd name="adj2" fmla="val 862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「北葛飾郡杉戸町」が</a:t>
            </a:r>
            <a:r>
              <a:rPr kumimoji="1" lang="en-US" altLang="ja-JP" sz="900" dirty="0" smtClean="0"/>
              <a:t>1</a:t>
            </a:r>
            <a:r>
              <a:rPr kumimoji="1" lang="ja-JP" altLang="en-US" sz="900" dirty="0" smtClean="0"/>
              <a:t>件見つかるのでクリック</a:t>
            </a:r>
            <a:endParaRPr kumimoji="1" lang="ja-JP" altLang="en-US" sz="900" dirty="0"/>
          </a:p>
        </p:txBody>
      </p:sp>
      <p:sp>
        <p:nvSpPr>
          <p:cNvPr id="36" name="角丸四角形吹き出し 35"/>
          <p:cNvSpPr/>
          <p:nvPr/>
        </p:nvSpPr>
        <p:spPr>
          <a:xfrm>
            <a:off x="2505075" y="7510003"/>
            <a:ext cx="1576388" cy="576722"/>
          </a:xfrm>
          <a:prstGeom prst="wedgeRoundRectCallout">
            <a:avLst>
              <a:gd name="adj1" fmla="val 62126"/>
              <a:gd name="adj2" fmla="val -1151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 smtClean="0"/>
              <a:t>「市町村名を選択」にすると埼玉県全域となります</a:t>
            </a:r>
            <a:endParaRPr kumimoji="1" lang="en-US" altLang="ja-JP" sz="900" dirty="0" smtClean="0"/>
          </a:p>
          <a:p>
            <a:pPr algn="ctr"/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スマホ版にはありません</a:t>
            </a:r>
            <a:endParaRPr kumimoji="1" lang="ja-JP" altLang="en-US" sz="9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86383" y="9267845"/>
            <a:ext cx="564077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solidFill>
                  <a:srgbClr val="FF0000"/>
                </a:solidFill>
              </a:rPr>
              <a:t>■スマホ版もありますが簡易版となります。ＰＣ版の方が詳しく調べることができます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43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1440</TotalTime>
  <Words>217</Words>
  <Application>Microsoft Office PowerPoint</Application>
  <PresentationFormat>A4 210 x 297 mm</PresentationFormat>
  <Paragraphs>22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石田政海</dc:creator>
  <cp:lastModifiedBy>石田政海</cp:lastModifiedBy>
  <cp:revision>18</cp:revision>
  <cp:lastPrinted>2018-01-11T06:24:50Z</cp:lastPrinted>
  <dcterms:created xsi:type="dcterms:W3CDTF">2017-09-10T05:18:51Z</dcterms:created>
  <dcterms:modified xsi:type="dcterms:W3CDTF">2018-01-11T17:28:40Z</dcterms:modified>
</cp:coreProperties>
</file>