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71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B936-6471-4DB2-BAF4-C9743E7BD8B8}" type="datetimeFigureOut">
              <a:rPr kumimoji="1" lang="ja-JP" altLang="en-US" smtClean="0"/>
              <a:t>2020/3/14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1DF4-F848-4FEE-AE01-50D1DDD5D1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1884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B936-6471-4DB2-BAF4-C9743E7BD8B8}" type="datetimeFigureOut">
              <a:rPr kumimoji="1" lang="ja-JP" altLang="en-US" smtClean="0"/>
              <a:t>2020/3/14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1DF4-F848-4FEE-AE01-50D1DDD5D1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820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B936-6471-4DB2-BAF4-C9743E7BD8B8}" type="datetimeFigureOut">
              <a:rPr kumimoji="1" lang="ja-JP" altLang="en-US" smtClean="0"/>
              <a:t>2020/3/14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1DF4-F848-4FEE-AE01-50D1DDD5D1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6387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B936-6471-4DB2-BAF4-C9743E7BD8B8}" type="datetimeFigureOut">
              <a:rPr kumimoji="1" lang="ja-JP" altLang="en-US" smtClean="0"/>
              <a:t>2020/3/14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1DF4-F848-4FEE-AE01-50D1DDD5D1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0981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B936-6471-4DB2-BAF4-C9743E7BD8B8}" type="datetimeFigureOut">
              <a:rPr kumimoji="1" lang="ja-JP" altLang="en-US" smtClean="0"/>
              <a:t>2020/3/14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1DF4-F848-4FEE-AE01-50D1DDD5D1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76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B936-6471-4DB2-BAF4-C9743E7BD8B8}" type="datetimeFigureOut">
              <a:rPr kumimoji="1" lang="ja-JP" altLang="en-US" smtClean="0"/>
              <a:t>2020/3/14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1DF4-F848-4FEE-AE01-50D1DDD5D1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954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B936-6471-4DB2-BAF4-C9743E7BD8B8}" type="datetimeFigureOut">
              <a:rPr kumimoji="1" lang="ja-JP" altLang="en-US" smtClean="0"/>
              <a:t>2020/3/14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1DF4-F848-4FEE-AE01-50D1DDD5D1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288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B936-6471-4DB2-BAF4-C9743E7BD8B8}" type="datetimeFigureOut">
              <a:rPr kumimoji="1" lang="ja-JP" altLang="en-US" smtClean="0"/>
              <a:t>2020/3/14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1DF4-F848-4FEE-AE01-50D1DDD5D1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3719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B936-6471-4DB2-BAF4-C9743E7BD8B8}" type="datetimeFigureOut">
              <a:rPr kumimoji="1" lang="ja-JP" altLang="en-US" smtClean="0"/>
              <a:t>2020/3/14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1DF4-F848-4FEE-AE01-50D1DDD5D1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0228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B936-6471-4DB2-BAF4-C9743E7BD8B8}" type="datetimeFigureOut">
              <a:rPr kumimoji="1" lang="ja-JP" altLang="en-US" smtClean="0"/>
              <a:t>2020/3/14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1DF4-F848-4FEE-AE01-50D1DDD5D1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8894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BB936-6471-4DB2-BAF4-C9743E7BD8B8}" type="datetimeFigureOut">
              <a:rPr kumimoji="1" lang="ja-JP" altLang="en-US" smtClean="0"/>
              <a:t>2020/3/14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11DF4-F848-4FEE-AE01-50D1DDD5D1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9617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BB936-6471-4DB2-BAF4-C9743E7BD8B8}" type="datetimeFigureOut">
              <a:rPr kumimoji="1" lang="ja-JP" altLang="en-US" smtClean="0"/>
              <a:t>2020/3/14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11DF4-F848-4FEE-AE01-50D1DDD5D1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0424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" y="0"/>
            <a:ext cx="68580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この次亜塩素酸水（</a:t>
            </a:r>
            <a:r>
              <a:rPr kumimoji="1" lang="en-US" altLang="ja-JP" sz="1100" dirty="0" err="1" smtClean="0"/>
              <a:t>HClO</a:t>
            </a:r>
            <a:r>
              <a:rPr kumimoji="1" lang="ja-JP" altLang="en-US" sz="1100" dirty="0" smtClean="0"/>
              <a:t>）は</a:t>
            </a:r>
            <a:r>
              <a:rPr kumimoji="1" lang="en-US" altLang="ja-JP" sz="1100" dirty="0" smtClean="0"/>
              <a:t>amazon</a:t>
            </a:r>
            <a:r>
              <a:rPr kumimoji="1" lang="ja-JP" altLang="en-US" sz="1100" dirty="0" smtClean="0"/>
              <a:t>で販売されている</a:t>
            </a:r>
            <a:endParaRPr kumimoji="1" lang="en-US" altLang="ja-JP" sz="1100" dirty="0" smtClean="0"/>
          </a:p>
          <a:p>
            <a:r>
              <a:rPr lang="ja-JP" altLang="en-US" sz="1100" dirty="0" smtClean="0"/>
              <a:t>「次</a:t>
            </a:r>
            <a:r>
              <a:rPr lang="ja-JP" altLang="en-US" sz="1100" dirty="0"/>
              <a:t>亜塩素酸水生成パウダー </a:t>
            </a:r>
            <a:r>
              <a:rPr lang="en-US" altLang="ja-JP" sz="1100" dirty="0"/>
              <a:t>80g PH</a:t>
            </a:r>
            <a:r>
              <a:rPr lang="ja-JP" altLang="en-US" sz="1100" dirty="0"/>
              <a:t>調整済み </a:t>
            </a:r>
            <a:r>
              <a:rPr lang="en-US" altLang="ja-JP" sz="1100" dirty="0"/>
              <a:t>WAKASUGI</a:t>
            </a:r>
            <a:r>
              <a:rPr lang="ja-JP" altLang="en-US" sz="1100" dirty="0"/>
              <a:t>の除菌水の</a:t>
            </a:r>
            <a:r>
              <a:rPr lang="ja-JP" altLang="en-US" sz="1100" dirty="0" smtClean="0"/>
              <a:t>素」</a:t>
            </a:r>
            <a:r>
              <a:rPr lang="ja-JP" altLang="en-US" sz="1100" dirty="0" smtClean="0"/>
              <a:t>ジクロロイソシアヌル酸ナトリウムを希釈して作成。</a:t>
            </a:r>
            <a:endParaRPr lang="en-US" altLang="ja-JP" sz="1100" dirty="0" smtClean="0"/>
          </a:p>
          <a:p>
            <a:r>
              <a:rPr lang="ja-JP" altLang="en-US" sz="1100" dirty="0" smtClean="0"/>
              <a:t>製造メーカー：業務向け除菌消臭剤・洗浄剤製造販売しているキンダイ・ケミカル株式会社</a:t>
            </a:r>
            <a:endParaRPr lang="en-US" altLang="ja-JP" sz="1100" dirty="0" smtClean="0"/>
          </a:p>
          <a:p>
            <a:r>
              <a:rPr lang="ja-JP" altLang="en-US" sz="1100" dirty="0" smtClean="0"/>
              <a:t>取扱説明書に「</a:t>
            </a:r>
            <a:r>
              <a:rPr lang="en-US" altLang="ja-JP" sz="1100" dirty="0"/>
              <a:t>500ml</a:t>
            </a:r>
            <a:r>
              <a:rPr lang="ja-JP" altLang="en-US" sz="1100" dirty="0"/>
              <a:t>の水に</a:t>
            </a:r>
            <a:r>
              <a:rPr lang="en-US" altLang="ja-JP" sz="1100" dirty="0"/>
              <a:t>1g</a:t>
            </a:r>
            <a:r>
              <a:rPr lang="ja-JP" altLang="en-US" sz="1100" dirty="0" err="1"/>
              <a:t>を溶</a:t>
            </a:r>
            <a:r>
              <a:rPr lang="ja-JP" altLang="en-US" sz="1100" dirty="0"/>
              <a:t>解させますと</a:t>
            </a:r>
            <a:r>
              <a:rPr lang="en-US" altLang="ja-JP" sz="1100" dirty="0"/>
              <a:t>1000ppm</a:t>
            </a:r>
            <a:r>
              <a:rPr lang="ja-JP" altLang="en-US" sz="1100" dirty="0"/>
              <a:t>になりますよう調整</a:t>
            </a:r>
            <a:r>
              <a:rPr lang="ja-JP" altLang="en-US" sz="1100" dirty="0" smtClean="0"/>
              <a:t>」とある。</a:t>
            </a:r>
            <a:endParaRPr lang="en-US" altLang="ja-JP" sz="1100" dirty="0" smtClean="0"/>
          </a:p>
          <a:p>
            <a:r>
              <a:rPr lang="ja-JP" altLang="en-US" sz="1100" b="1" u="sng" dirty="0" smtClean="0">
                <a:solidFill>
                  <a:srgbClr val="FF0000"/>
                </a:solidFill>
              </a:rPr>
              <a:t>「高濃度</a:t>
            </a:r>
            <a:r>
              <a:rPr lang="ja-JP" altLang="en-US" sz="1100" b="1" u="sng" dirty="0">
                <a:solidFill>
                  <a:srgbClr val="FF0000"/>
                </a:solidFill>
              </a:rPr>
              <a:t>での使用はしないでください</a:t>
            </a:r>
            <a:r>
              <a:rPr lang="ja-JP" altLang="en-US" sz="1100" b="1" u="sng" dirty="0" smtClean="0">
                <a:solidFill>
                  <a:srgbClr val="FF0000"/>
                </a:solidFill>
              </a:rPr>
              <a:t>。」との注意書きがあるため</a:t>
            </a:r>
            <a:r>
              <a:rPr lang="en-US" altLang="ja-JP" sz="1100" b="1" u="sng" dirty="0" smtClean="0">
                <a:solidFill>
                  <a:srgbClr val="FF0000"/>
                </a:solidFill>
              </a:rPr>
              <a:t>50ppm</a:t>
            </a:r>
            <a:r>
              <a:rPr lang="ja-JP" altLang="en-US" sz="1100" b="1" u="sng" dirty="0" smtClean="0">
                <a:solidFill>
                  <a:srgbClr val="FF0000"/>
                </a:solidFill>
              </a:rPr>
              <a:t>濃度を作成</a:t>
            </a:r>
            <a:endParaRPr lang="en-US" altLang="ja-JP" sz="1100" b="1" u="sng" dirty="0" smtClean="0">
              <a:solidFill>
                <a:srgbClr val="FF0000"/>
              </a:solidFill>
            </a:endParaRPr>
          </a:p>
          <a:p>
            <a:endParaRPr lang="en-US" altLang="ja-JP" sz="1100" dirty="0"/>
          </a:p>
          <a:p>
            <a:r>
              <a:rPr lang="ja-JP" altLang="en-US" sz="1100" dirty="0" smtClean="0"/>
              <a:t>■</a:t>
            </a:r>
            <a:r>
              <a:rPr lang="en-US" altLang="ja-JP" sz="1100" dirty="0" smtClean="0"/>
              <a:t>50ppm</a:t>
            </a:r>
            <a:r>
              <a:rPr lang="ja-JP" altLang="en-US" sz="1100" dirty="0" smtClean="0"/>
              <a:t>次亜塩素酸水の作成手順</a:t>
            </a:r>
            <a:endParaRPr lang="en-US" altLang="ja-JP" sz="1100" dirty="0" smtClean="0"/>
          </a:p>
          <a:p>
            <a:r>
              <a:rPr lang="ja-JP" altLang="en-US" sz="1100" dirty="0" smtClean="0"/>
              <a:t>タニタ デジタルクッキングスケール等を使い正確に</a:t>
            </a:r>
            <a:r>
              <a:rPr lang="en-US" altLang="ja-JP" sz="1100" dirty="0" smtClean="0"/>
              <a:t>1.0g</a:t>
            </a:r>
            <a:r>
              <a:rPr lang="ja-JP" altLang="en-US" sz="1100" dirty="0" smtClean="0"/>
              <a:t>を</a:t>
            </a:r>
            <a:r>
              <a:rPr lang="en-US" altLang="ja-JP" sz="1100" dirty="0" smtClean="0"/>
              <a:t>1000ml</a:t>
            </a:r>
            <a:r>
              <a:rPr lang="ja-JP" altLang="en-US" sz="1100" dirty="0" smtClean="0"/>
              <a:t>の</a:t>
            </a:r>
            <a:r>
              <a:rPr lang="ja-JP" altLang="en-US" sz="1100" dirty="0" smtClean="0"/>
              <a:t>水に溶解させ</a:t>
            </a:r>
            <a:r>
              <a:rPr lang="en-US" altLang="ja-JP" sz="1100" dirty="0" smtClean="0"/>
              <a:t>500ppm</a:t>
            </a:r>
            <a:r>
              <a:rPr lang="ja-JP" altLang="en-US" sz="1100" dirty="0" smtClean="0"/>
              <a:t>原液を作成。</a:t>
            </a:r>
            <a:endParaRPr lang="en-US" altLang="ja-JP" sz="1100" dirty="0" smtClean="0"/>
          </a:p>
          <a:p>
            <a:r>
              <a:rPr lang="ja-JP" altLang="en-US" sz="1100" dirty="0" smtClean="0"/>
              <a:t>その</a:t>
            </a:r>
            <a:r>
              <a:rPr lang="en-US" altLang="ja-JP" sz="1100" dirty="0" smtClean="0"/>
              <a:t>500ppm</a:t>
            </a:r>
            <a:r>
              <a:rPr lang="ja-JP" altLang="en-US" sz="1100" dirty="0" smtClean="0"/>
              <a:t>原液を</a:t>
            </a:r>
            <a:r>
              <a:rPr lang="en-US" altLang="ja-JP" sz="1100" dirty="0" smtClean="0"/>
              <a:t>2L</a:t>
            </a:r>
            <a:r>
              <a:rPr lang="ja-JP" altLang="en-US" sz="1100" dirty="0" smtClean="0"/>
              <a:t>ペットボトルに</a:t>
            </a:r>
            <a:r>
              <a:rPr lang="en-US" altLang="ja-JP" sz="1100" dirty="0" smtClean="0"/>
              <a:t>200ml</a:t>
            </a:r>
            <a:r>
              <a:rPr lang="ja-JP" altLang="en-US" sz="1100" dirty="0" smtClean="0"/>
              <a:t>いれて残り</a:t>
            </a:r>
            <a:r>
              <a:rPr lang="en-US" altLang="ja-JP" sz="1100" dirty="0" smtClean="0"/>
              <a:t>1800ml</a:t>
            </a:r>
            <a:r>
              <a:rPr lang="ja-JP" altLang="en-US" sz="1100" dirty="0" smtClean="0"/>
              <a:t>の</a:t>
            </a:r>
            <a:r>
              <a:rPr lang="ja-JP" altLang="en-US" sz="1100" dirty="0" smtClean="0"/>
              <a:t>水で希釈すると（</a:t>
            </a:r>
            <a:r>
              <a:rPr lang="en-US" altLang="ja-JP" sz="1100" dirty="0" smtClean="0"/>
              <a:t>10</a:t>
            </a:r>
            <a:r>
              <a:rPr lang="ja-JP" altLang="en-US" sz="1100" dirty="0" smtClean="0"/>
              <a:t>倍希釈となる）</a:t>
            </a:r>
            <a:endParaRPr lang="en-US" altLang="ja-JP" sz="1100" dirty="0" smtClean="0"/>
          </a:p>
          <a:p>
            <a:r>
              <a:rPr lang="en-US" altLang="ja-JP" sz="1100" dirty="0" smtClean="0"/>
              <a:t>50ppm</a:t>
            </a:r>
            <a:r>
              <a:rPr lang="ja-JP" altLang="en-US" sz="1100" dirty="0" smtClean="0"/>
              <a:t>の</a:t>
            </a:r>
            <a:r>
              <a:rPr lang="en-US" altLang="ja-JP" sz="1100" dirty="0" smtClean="0"/>
              <a:t>2L</a:t>
            </a:r>
            <a:r>
              <a:rPr lang="ja-JP" altLang="en-US" sz="1100" dirty="0" smtClean="0"/>
              <a:t>ペットボトルが完成する。</a:t>
            </a:r>
            <a:endParaRPr lang="en-US" altLang="ja-JP" sz="1100" dirty="0" smtClean="0"/>
          </a:p>
          <a:p>
            <a:endParaRPr lang="en-US" altLang="ja-JP" sz="1100" dirty="0"/>
          </a:p>
          <a:p>
            <a:r>
              <a:rPr lang="ja-JP" altLang="en-US" sz="1100" dirty="0" smtClean="0"/>
              <a:t>■おすすめ例</a:t>
            </a:r>
            <a:endParaRPr lang="en-US" altLang="ja-JP" sz="1100" dirty="0" smtClean="0"/>
          </a:p>
          <a:p>
            <a:r>
              <a:rPr lang="en-US" altLang="ja-JP" sz="1100" dirty="0" smtClean="0"/>
              <a:t>50ppm</a:t>
            </a:r>
            <a:r>
              <a:rPr lang="ja-JP" altLang="en-US" sz="1100" dirty="0" smtClean="0"/>
              <a:t>次亜塩素酸水を</a:t>
            </a:r>
            <a:r>
              <a:rPr lang="en-US" altLang="ja-JP" sz="1100" dirty="0" smtClean="0"/>
              <a:t>100</a:t>
            </a:r>
            <a:r>
              <a:rPr lang="ja-JP" altLang="en-US" sz="1100" dirty="0" smtClean="0"/>
              <a:t>円ショップのスプレーボトルなどに入れて使うと便利</a:t>
            </a:r>
            <a:endParaRPr lang="en-US" altLang="ja-JP" sz="1100" dirty="0" smtClean="0"/>
          </a:p>
          <a:p>
            <a:r>
              <a:rPr lang="ja-JP" altLang="en-US" sz="1100" dirty="0" smtClean="0"/>
              <a:t>うがい、手洗いは</a:t>
            </a:r>
            <a:r>
              <a:rPr lang="en-US" altLang="ja-JP" sz="1100" dirty="0" smtClean="0"/>
              <a:t>50ppm</a:t>
            </a:r>
            <a:r>
              <a:rPr lang="ja-JP" altLang="en-US" sz="1100" dirty="0" smtClean="0"/>
              <a:t>もしくはすこし薄めてお好きな濃度で</a:t>
            </a:r>
            <a:endParaRPr lang="en-US" altLang="ja-JP" sz="1100" dirty="0" smtClean="0"/>
          </a:p>
          <a:p>
            <a:r>
              <a:rPr lang="ja-JP" altLang="en-US" sz="1100" dirty="0" smtClean="0"/>
              <a:t>加湿器（超音波式に限る、金属部分があると腐食する可能性あり）だと</a:t>
            </a:r>
            <a:r>
              <a:rPr lang="en-US" altLang="ja-JP" sz="1100" dirty="0" smtClean="0"/>
              <a:t>20</a:t>
            </a:r>
            <a:r>
              <a:rPr lang="ja-JP" altLang="en-US" sz="1100" dirty="0" smtClean="0"/>
              <a:t>～</a:t>
            </a:r>
            <a:r>
              <a:rPr lang="en-US" altLang="ja-JP" sz="1100" dirty="0" smtClean="0"/>
              <a:t>30ppm</a:t>
            </a:r>
            <a:r>
              <a:rPr lang="ja-JP" altLang="en-US" sz="1100" dirty="0" smtClean="0"/>
              <a:t>薄め</a:t>
            </a:r>
            <a:endParaRPr lang="en-US" altLang="ja-JP" sz="1100" dirty="0" smtClean="0"/>
          </a:p>
          <a:p>
            <a:r>
              <a:rPr lang="ja-JP" altLang="en-US" sz="1100" dirty="0"/>
              <a:t>まな板</a:t>
            </a:r>
            <a:r>
              <a:rPr lang="ja-JP" altLang="en-US" sz="1100" dirty="0" smtClean="0"/>
              <a:t>や鶏肉の表面除菌にも使用、ただし念のため水洗いして次亜塩素酸水を除去する（厚生労働省推奨情報）</a:t>
            </a:r>
            <a:endParaRPr lang="en-US" altLang="ja-JP" sz="1100" dirty="0" smtClean="0"/>
          </a:p>
          <a:p>
            <a:endParaRPr lang="en-US" altLang="ja-JP" sz="1100" dirty="0" smtClean="0"/>
          </a:p>
          <a:p>
            <a:endParaRPr lang="en-US" altLang="ja-JP" sz="1600" dirty="0" smtClean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5306" y="3015155"/>
            <a:ext cx="3082695" cy="2885259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015155"/>
            <a:ext cx="3814068" cy="3828300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3814069" y="5966037"/>
            <a:ext cx="42384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/>
              <a:t>出典　次亜塩素酸水ナビ</a:t>
            </a:r>
          </a:p>
          <a:p>
            <a:r>
              <a:rPr lang="en-US" altLang="ja-JP" sz="1000" dirty="0"/>
              <a:t>http://jiaensosan.com/</a:t>
            </a:r>
            <a:endParaRPr kumimoji="1" lang="ja-JP" altLang="en-US" sz="10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338087" y="6636186"/>
            <a:ext cx="471306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/>
              <a:t>出典　次亜塩素酸水</a:t>
            </a:r>
            <a:r>
              <a:rPr lang="ja-JP" altLang="en-US" sz="1000" dirty="0" smtClean="0"/>
              <a:t>メーカー　ピキャットクリア</a:t>
            </a:r>
            <a:endParaRPr lang="en-US" altLang="ja-JP" sz="1000" dirty="0" smtClean="0"/>
          </a:p>
          <a:p>
            <a:r>
              <a:rPr lang="en-US" altLang="ja-JP" sz="1000" dirty="0" smtClean="0"/>
              <a:t>https</a:t>
            </a:r>
            <a:r>
              <a:rPr lang="en-US" altLang="ja-JP" sz="1000" dirty="0"/>
              <a:t>://pcatclear.jp/</a:t>
            </a:r>
          </a:p>
          <a:p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750671" y="9014118"/>
            <a:ext cx="47130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sz="1000"/>
            </a:lvl1pPr>
          </a:lstStyle>
          <a:p>
            <a:r>
              <a:rPr lang="ja-JP" altLang="en-US" dirty="0"/>
              <a:t>出典　</a:t>
            </a:r>
            <a:r>
              <a:rPr lang="zh-CN" altLang="en-US" dirty="0"/>
              <a:t>新時代化学株式会社</a:t>
            </a:r>
          </a:p>
          <a:p>
            <a:r>
              <a:rPr lang="en-US" altLang="ja-JP" dirty="0"/>
              <a:t>http://www.jnec.jp/</a:t>
            </a:r>
            <a:endParaRPr lang="en-US" altLang="ja-JP" dirty="0"/>
          </a:p>
          <a:p>
            <a:endParaRPr lang="ja-JP" altLang="en-US" dirty="0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972245"/>
            <a:ext cx="3501342" cy="1943266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1" y="7222301"/>
            <a:ext cx="3356658" cy="2636765"/>
          </a:xfrm>
          <a:prstGeom prst="rect">
            <a:avLst/>
          </a:prstGeom>
        </p:spPr>
      </p:pic>
      <p:sp>
        <p:nvSpPr>
          <p:cNvPr id="15" name="正方形/長方形 14"/>
          <p:cNvSpPr/>
          <p:nvPr/>
        </p:nvSpPr>
        <p:spPr>
          <a:xfrm>
            <a:off x="2271531" y="1817503"/>
            <a:ext cx="4586469" cy="347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/>
              <a:t>どうして次亜塩素酸水は世間に知られていないのか？</a:t>
            </a:r>
            <a:r>
              <a:rPr kumimoji="1" lang="en-US" altLang="ja-JP" sz="1000" dirty="0" smtClean="0"/>
              <a:t>TV</a:t>
            </a:r>
            <a:r>
              <a:rPr kumimoji="1" lang="ja-JP" altLang="en-US" sz="1000" dirty="0" err="1" smtClean="0"/>
              <a:t>で紹</a:t>
            </a:r>
            <a:r>
              <a:rPr kumimoji="1" lang="ja-JP" altLang="en-US" sz="1000" dirty="0" smtClean="0"/>
              <a:t>介されないのか？</a:t>
            </a:r>
            <a:endParaRPr lang="en-US" altLang="ja-JP" sz="1000" dirty="0" smtClean="0"/>
          </a:p>
          <a:p>
            <a:pPr algn="ctr"/>
            <a:r>
              <a:rPr kumimoji="1" lang="ja-JP" altLang="en-US" sz="1000" dirty="0"/>
              <a:t>医</a:t>
            </a:r>
            <a:r>
              <a:rPr kumimoji="1" lang="ja-JP" altLang="en-US" sz="1000" dirty="0" smtClean="0"/>
              <a:t>薬品、医薬部外品に指定</a:t>
            </a:r>
            <a:r>
              <a:rPr lang="ja-JP" altLang="en-US" sz="1000" dirty="0"/>
              <a:t>されておらず薬事</a:t>
            </a:r>
            <a:r>
              <a:rPr lang="ja-JP" altLang="en-US" sz="1000" dirty="0" smtClean="0"/>
              <a:t>法改め薬機法で禁止されているから</a:t>
            </a:r>
            <a:endParaRPr kumimoji="1" lang="en-US" altLang="ja-JP" sz="1000" dirty="0" smtClean="0"/>
          </a:p>
        </p:txBody>
      </p:sp>
    </p:spTree>
    <p:extLst>
      <p:ext uri="{BB962C8B-B14F-4D97-AF65-F5344CB8AC3E}">
        <p14:creationId xmlns:p14="http://schemas.microsoft.com/office/powerpoint/2010/main" val="130555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159</TotalTime>
  <Words>282</Words>
  <Application>Microsoft Office PowerPoint</Application>
  <PresentationFormat>A4 210 x 297 mm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宋体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石田 政海</dc:creator>
  <cp:lastModifiedBy>石田 政海</cp:lastModifiedBy>
  <cp:revision>9</cp:revision>
  <cp:lastPrinted>2020-03-14T14:46:58Z</cp:lastPrinted>
  <dcterms:created xsi:type="dcterms:W3CDTF">2020-03-14T12:16:25Z</dcterms:created>
  <dcterms:modified xsi:type="dcterms:W3CDTF">2020-03-14T14:55:53Z</dcterms:modified>
</cp:coreProperties>
</file>